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3C5432-27A0-431C-B15E-9AA8A2261351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1634CD-1F19-4DFB-AB98-C33EFA109F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286256"/>
            <a:ext cx="7406640" cy="175260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Учитель русского языка и литературы </a:t>
            </a:r>
            <a:endParaRPr lang="ru-RU" altLang="ru-RU" dirty="0" smtClean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МБОУ </a:t>
            </a: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СОШ </a:t>
            </a: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с</a:t>
            </a: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. Мичурино </a:t>
            </a:r>
            <a:endParaRPr lang="ru-RU" altLang="ru-RU" dirty="0" smtClean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Ардонского</a:t>
            </a: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района, </a:t>
            </a:r>
            <a:r>
              <a:rPr lang="ru-RU" altLang="ru-RU" dirty="0" err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РСО-Алания</a:t>
            </a:r>
            <a:endParaRPr lang="ru-RU" altLang="ru-RU" dirty="0" smtClean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(проекты)</a:t>
            </a:r>
            <a:endParaRPr lang="ru-RU" altLang="ru-RU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dirty="0"/>
          </a:p>
        </p:txBody>
      </p:sp>
      <p:pic>
        <p:nvPicPr>
          <p:cNvPr id="4" name="Рисунок 3" descr="c7e5c76236d44bff939a40e4250f0aa0.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428604"/>
            <a:ext cx="2448272" cy="34678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3547120" cy="8382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Рассказ Кости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772816"/>
            <a:ext cx="3528392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Костя рассказывает историю о местном плотнике, весьма угрюмом человеке. Причем рассказывает со слов отца. Невеселый нрав плотника объясняется случаем, произошедшим с ним, когда он ходил в лес за орехами. Плотник заблудился и задремал . Ночью он проснулся и увидел перед собой русалку. Испугавшись , он перекрестился , а русалка заплакала. Она поведала ему , что до конца своих дней он будет печалиться. С тех пор плотник стал угрюмым.</a:t>
            </a:r>
            <a:endParaRPr lang="ru-RU" dirty="0"/>
          </a:p>
        </p:txBody>
      </p:sp>
      <p:pic>
        <p:nvPicPr>
          <p:cNvPr id="2050" name="Picture 2" descr="C:\Users\пк\Desktop\20160502_174710.jpg"/>
          <p:cNvPicPr>
            <a:picLocks noChangeAspect="1" noChangeArrowheads="1"/>
          </p:cNvPicPr>
          <p:nvPr/>
        </p:nvPicPr>
        <p:blipFill>
          <a:blip r:embed="rId2" cstate="print"/>
          <a:srcRect l="5897" r="3687"/>
          <a:stretch>
            <a:fillRect/>
          </a:stretch>
        </p:blipFill>
        <p:spPr bwMode="auto">
          <a:xfrm rot="3543675">
            <a:off x="4989663" y="1075241"/>
            <a:ext cx="2414575" cy="1502168"/>
          </a:xfrm>
          <a:prstGeom prst="rect">
            <a:avLst/>
          </a:prstGeom>
          <a:noFill/>
        </p:spPr>
      </p:pic>
      <p:pic>
        <p:nvPicPr>
          <p:cNvPr id="2051" name="Picture 3" descr="C:\Users\пк\Desktop\20160502_174729.jpg"/>
          <p:cNvPicPr>
            <a:picLocks noChangeAspect="1" noChangeArrowheads="1"/>
          </p:cNvPicPr>
          <p:nvPr/>
        </p:nvPicPr>
        <p:blipFill>
          <a:blip r:embed="rId3" cstate="print"/>
          <a:srcRect l="6763" r="1941" b="13400"/>
          <a:stretch>
            <a:fillRect/>
          </a:stretch>
        </p:blipFill>
        <p:spPr bwMode="auto">
          <a:xfrm rot="6487544">
            <a:off x="6760949" y="1128598"/>
            <a:ext cx="2346686" cy="1344732"/>
          </a:xfrm>
          <a:prstGeom prst="rect">
            <a:avLst/>
          </a:prstGeom>
          <a:noFill/>
        </p:spPr>
      </p:pic>
      <p:pic>
        <p:nvPicPr>
          <p:cNvPr id="2052" name="Picture 4" descr="C:\Users\пк\Desktop\20160502_174809.jpg"/>
          <p:cNvPicPr>
            <a:picLocks noChangeAspect="1" noChangeArrowheads="1"/>
          </p:cNvPicPr>
          <p:nvPr/>
        </p:nvPicPr>
        <p:blipFill>
          <a:blip r:embed="rId4" cstate="print"/>
          <a:srcRect l="5000"/>
          <a:stretch>
            <a:fillRect/>
          </a:stretch>
        </p:blipFill>
        <p:spPr bwMode="auto">
          <a:xfrm rot="5400000">
            <a:off x="6655208" y="3866073"/>
            <a:ext cx="2736306" cy="1574132"/>
          </a:xfrm>
          <a:prstGeom prst="rect">
            <a:avLst/>
          </a:prstGeom>
          <a:noFill/>
        </p:spPr>
      </p:pic>
      <p:pic>
        <p:nvPicPr>
          <p:cNvPr id="2053" name="Picture 5" descr="C:\Users\пк\Desktop\20160502_174744.jpg"/>
          <p:cNvPicPr>
            <a:picLocks noChangeAspect="1" noChangeArrowheads="1"/>
          </p:cNvPicPr>
          <p:nvPr/>
        </p:nvPicPr>
        <p:blipFill>
          <a:blip r:embed="rId5" cstate="print"/>
          <a:srcRect l="8467" b="7176"/>
          <a:stretch>
            <a:fillRect/>
          </a:stretch>
        </p:blipFill>
        <p:spPr bwMode="auto">
          <a:xfrm rot="5400000">
            <a:off x="4619007" y="3886048"/>
            <a:ext cx="2798457" cy="15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323528" y="980728"/>
            <a:ext cx="3528392" cy="50405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Презентация на тему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«Образ Павлуши в рассказе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И.С.Тургенева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Бежин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луг»».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Подготовила ученица 6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МБОУ СОШ с. Мичурино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Гаппоева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Алина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Руководитель: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Гаглоева Б.Н.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Заголовок 2"/>
          <p:cNvSpPr>
            <a:spLocks noGrp="1"/>
          </p:cNvSpPr>
          <p:nvPr>
            <p:ph type="title"/>
          </p:nvPr>
        </p:nvSpPr>
        <p:spPr>
          <a:xfrm>
            <a:off x="5220072" y="980728"/>
            <a:ext cx="35433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1800" dirty="0" smtClean="0"/>
              <a:t>План работы: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4" name="Содержимое 1"/>
          <p:cNvSpPr txBox="1">
            <a:spLocks/>
          </p:cNvSpPr>
          <p:nvPr/>
        </p:nvSpPr>
        <p:spPr bwMode="auto">
          <a:xfrm>
            <a:off x="5220072" y="2060848"/>
            <a:ext cx="3543870" cy="38164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Портрет мальчика.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Описание Павлуши в тексте.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3.Образ Павла в рассказе.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Моё отношение к герою.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980728"/>
            <a:ext cx="35433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dirty="0" smtClean="0"/>
              <a:t>Портрет мальчика</a:t>
            </a:r>
            <a:endParaRPr lang="ru-RU" sz="2400" dirty="0"/>
          </a:p>
        </p:txBody>
      </p:sp>
      <p:pic>
        <p:nvPicPr>
          <p:cNvPr id="5" name="Содержимое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3384376" cy="40324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Содержимое 1"/>
          <p:cNvSpPr txBox="1">
            <a:spLocks/>
          </p:cNvSpPr>
          <p:nvPr/>
        </p:nvSpPr>
        <p:spPr bwMode="auto">
          <a:xfrm>
            <a:off x="467544" y="1772816"/>
            <a:ext cx="3471862" cy="426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436096" y="980728"/>
            <a:ext cx="3384376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Описание Павлуши.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1779687"/>
            <a:ext cx="3384376" cy="43136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В рассказе И.С. Тургенева «</a:t>
            </a:r>
            <a:r>
              <a:rPr lang="ru-RU" sz="1400" dirty="0" err="1" smtClean="0"/>
              <a:t>Бежин</a:t>
            </a:r>
            <a:r>
              <a:rPr lang="ru-RU" sz="1400" dirty="0" smtClean="0"/>
              <a:t> луг» один из центральных образов -образ Павлуши. </a:t>
            </a:r>
            <a:r>
              <a:rPr lang="ru-RU" sz="1400" dirty="0" err="1" smtClean="0"/>
              <a:t>Павлуша-деревенский</a:t>
            </a:r>
            <a:r>
              <a:rPr lang="ru-RU" sz="1400" dirty="0" smtClean="0"/>
              <a:t> мальчик, который вместе с другими ребятишками стережет табун. У него «волосы были всклоченные, черные, глаза серые, скулы широкие, лицо бледное, рябое, рот большой, но правильный, вся голова огромная, как говорится, с пивной котел, тело приземистое, неуклюжее». Судя по описанию, Павлуша не отличался красотой. Даже сам автор говорит о нем, что он «малый был неказистый», но «глядел он очень умно и прямо, да и в голосе у него звучала сила». Одет он был просто: в простую рубашку и заплатанные порты.</a:t>
            </a:r>
            <a:endParaRPr lang="ru-RU" sz="1400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292080" y="1340768"/>
            <a:ext cx="3384376" cy="49859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/>
              <a:t>Павлуша - смелый мальчик. Вот «где-то в отдалении, раздался протяжный, звенящий звук, один из тех непонятных ночных звуков, которые возникают иногда среди глубокой тишины, поднимаются, стоят в воздухе и медленно разносятся наконец, как бы замирая.</a:t>
            </a:r>
          </a:p>
          <a:p>
            <a:endParaRPr lang="ru-RU" sz="1200" dirty="0" smtClean="0"/>
          </a:p>
          <a:p>
            <a:pPr algn="just"/>
            <a:r>
              <a:rPr lang="ru-RU" sz="1200" dirty="0" smtClean="0"/>
              <a:t>Прислушаешься - и как будто нет ничего, а звенит. Казалось, кто-то долго-долго прокричал под самым небосклоном, кто-то другой как будто отозвался ему в лесу тонким, острым хохотом, и слабый, шипящий свист промчался по реке. Мальчики переглянулись, вздрогнули...»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Все испугались, а Павлуша, которого здесь автор уважительно назвал «Павел», не только не испугался, но и успокоил товарищей: «Эх вы, вороны! Чего всполохнулись? Посмотрите-ка, картошки сварились». Не испугался он, и когда «обе собаки разом поднялись, с судорожным лаем ринулись прочь от огня и исчезли во мраке».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3528" y="1628800"/>
            <a:ext cx="3528392" cy="46085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Мальчишки, стерегшие табун, варили над огнем «картошки». Павлуша наблюдал за костром и «тыкал щепкой в закипавшую воду». Остальные мальчишки бездействовали: кто лежал, кто сидел.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Павлуша на протяжении всего рассказа все время как-то проявляет себя: то он наблюдает за костром, то он проверяет, что случилось, почему переполошились собаки - и один скачет на волка, то идет к реке «водицы зачерпнуть». Он запросто вступает в разговор, и видно, что другие мальчики его слушаются.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23528" y="1052736"/>
            <a:ext cx="352839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Описание Павлуши</a:t>
            </a:r>
          </a:p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2080" y="1052736"/>
            <a:ext cx="338437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Образ Павла в рассказе.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980728"/>
            <a:ext cx="3456384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Он пошел искать собак, потом мы видим Павлушу верхом на лошади. Объясняя товарищам, что там было, он равнодушно говорит: «Ничего, собаки что-то учуяли. Я думал, волк». Он не выставляет напоказ свою смелость, но видно, что он ничего не боится. Автор явно симпатизирует Павлу</a:t>
            </a:r>
            <a:endParaRPr lang="ru-RU" sz="1400" dirty="0"/>
          </a:p>
        </p:txBody>
      </p:sp>
      <p:pic>
        <p:nvPicPr>
          <p:cNvPr id="32" name="Объект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7890" t="1" r="46431" b="-296"/>
          <a:stretch/>
        </p:blipFill>
        <p:spPr>
          <a:xfrm>
            <a:off x="539552" y="2996952"/>
            <a:ext cx="2916833" cy="3348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56792"/>
            <a:ext cx="3281557" cy="4608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92696"/>
            <a:ext cx="3456384" cy="550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А когда начался разговор про солнечное затмение, то и тут Павел развеял страхи всех и заставил рассмеяться, рассказывая, как народ в его деревне испугался призрака во время небесного представления, а это был их бочар </a:t>
            </a:r>
            <a:r>
              <a:rPr lang="ru-RU" sz="1600" dirty="0" err="1" smtClean="0"/>
              <a:t>Тришка</a:t>
            </a:r>
            <a:r>
              <a:rPr lang="ru-RU" sz="1600" dirty="0" smtClean="0"/>
              <a:t>, который «жбан себе новый купил да на голову пустой жбан и надел». Павел знает, как кричит цапля, квакают лягушки, и постоянно успокаивает мальчиков. Павел рассказывает мальчикам, куда летят кулички, которые насвистывают. А ведь ему около двенадцати лет, он не самый старший в этой компании, однако из рассказа видно, что мальчики его слушаются, уважают.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692696"/>
            <a:ext cx="3672408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352839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Моё отношение к герою.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84784"/>
            <a:ext cx="3528392" cy="47705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«Павлуша» в начале рассказа постепенно превращается в «Павла» - решительного, смелого, умного мальчика. Даже его внешность как будто меняется по ходу рассказа.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Можно сказать, что Павлуша-это смелый мальчик, который ничего не боится и всему старается найти разумное объяснение. У меня он тоже вызывает симпатию. Как отмечает рассказчик, в том же году Павла не стало, он разбился, упав с лошади. "Жаль, славный был парень!" - с печалью на душе заканчивает Тургенев свой рассказ.</a:t>
            </a:r>
          </a:p>
          <a:p>
            <a:pPr algn="just"/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908720"/>
            <a:ext cx="352839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980728"/>
            <a:ext cx="3528392" cy="50405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Презентация на тему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 Мальчик Костя из рассказа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И.С.Тургенева «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Бежин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луг»».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Подготовила ученица 6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МБОУ СОШ с. Мичурино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Цекоева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Диана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Руководитель: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Гаглоева Б.Н.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1844824"/>
            <a:ext cx="3528392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1. Портрет мальчика.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2. Описание Кости в тексте.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3. Рассказ Кости.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4. Моё отношение к герою.</a:t>
            </a:r>
          </a:p>
          <a:p>
            <a:pPr eaLnBrk="1" hangingPunct="1"/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980728"/>
            <a:ext cx="352839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План работы:</a:t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62880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Monotype Corsiva" pitchFamily="66" charset="0"/>
              </a:rPr>
              <a:t>.</a:t>
            </a:r>
            <a:endParaRPr lang="ru-RU" b="1" dirty="0">
              <a:latin typeface="Monotype Corsiva" pitchFamily="66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844824"/>
            <a:ext cx="3312368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67544" y="980728"/>
            <a:ext cx="345638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КОСТЯ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1052736"/>
            <a:ext cx="360040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Характеристика мальчика</a:t>
            </a:r>
          </a:p>
          <a:p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1700808"/>
            <a:ext cx="3600400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1600" dirty="0" smtClean="0"/>
              <a:t>10-летний Костя привлёк внимание охотника задумчивым и печальным взглядом его черных блестевших глаз. Лицо Кости маленькое, худое , сам он низкий. Мальчик очень суеверный, верит в водяных русалок, о которых рассказал остальным ребятам. Он подражает взрослым, в своей речи часто говорит «братцы мои». Автор назвал Костю трусишкой за страх перед волками, сопоставляя его с Павлом. Но Костя был добрым мальчиком. Он очень жалел </a:t>
            </a:r>
            <a:r>
              <a:rPr lang="ru-RU" sz="1600" dirty="0" err="1" smtClean="0"/>
              <a:t>Феклисту</a:t>
            </a:r>
            <a:r>
              <a:rPr lang="ru-RU" sz="1600" dirty="0" smtClean="0"/>
              <a:t> , мать утонувшего Васи. Одет он также бедно как и Павел.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180921188"/>
      </p:ext>
    </p:extLst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896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План работы: </vt:lpstr>
      <vt:lpstr>Портрет мальчика</vt:lpstr>
      <vt:lpstr>Слайд 4</vt:lpstr>
      <vt:lpstr>Слайд 5</vt:lpstr>
      <vt:lpstr>Слайд 6</vt:lpstr>
      <vt:lpstr>Слайд 7</vt:lpstr>
      <vt:lpstr>Слайд 8</vt:lpstr>
      <vt:lpstr>Слайд 9</vt:lpstr>
      <vt:lpstr>Рассказ Кости</vt:lpstr>
    </vt:vector>
  </TitlesOfParts>
  <Company>Школа Мичурино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Беленко Надя</dc:creator>
  <cp:lastModifiedBy>Беленко Надя</cp:lastModifiedBy>
  <cp:revision>4</cp:revision>
  <dcterms:created xsi:type="dcterms:W3CDTF">2016-05-06T10:36:34Z</dcterms:created>
  <dcterms:modified xsi:type="dcterms:W3CDTF">2016-05-06T10:50:59Z</dcterms:modified>
</cp:coreProperties>
</file>